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drey Gladden" userId="948241e6-d88d-4bd0-9e9f-8d1f2e28cd4b" providerId="ADAL" clId="{4B96B008-9886-42DC-A354-D2FCE6D53B25}"/>
    <pc:docChg chg="custSel addSld modSld">
      <pc:chgData name="Audrey Gladden" userId="948241e6-d88d-4bd0-9e9f-8d1f2e28cd4b" providerId="ADAL" clId="{4B96B008-9886-42DC-A354-D2FCE6D53B25}" dt="2025-04-17T18:19:49.687" v="325" actId="14100"/>
      <pc:docMkLst>
        <pc:docMk/>
      </pc:docMkLst>
      <pc:sldChg chg="modSp mod">
        <pc:chgData name="Audrey Gladden" userId="948241e6-d88d-4bd0-9e9f-8d1f2e28cd4b" providerId="ADAL" clId="{4B96B008-9886-42DC-A354-D2FCE6D53B25}" dt="2025-04-17T18:19:39.782" v="322" actId="1076"/>
        <pc:sldMkLst>
          <pc:docMk/>
          <pc:sldMk cId="812180333" sldId="257"/>
        </pc:sldMkLst>
        <pc:picChg chg="mod">
          <ac:chgData name="Audrey Gladden" userId="948241e6-d88d-4bd0-9e9f-8d1f2e28cd4b" providerId="ADAL" clId="{4B96B008-9886-42DC-A354-D2FCE6D53B25}" dt="2025-04-17T18:19:39.782" v="322" actId="1076"/>
          <ac:picMkLst>
            <pc:docMk/>
            <pc:sldMk cId="812180333" sldId="257"/>
            <ac:picMk id="4" creationId="{929E0DAE-B264-9BF6-1E05-1C94B6293699}"/>
          </ac:picMkLst>
        </pc:picChg>
      </pc:sldChg>
      <pc:sldChg chg="modSp mod">
        <pc:chgData name="Audrey Gladden" userId="948241e6-d88d-4bd0-9e9f-8d1f2e28cd4b" providerId="ADAL" clId="{4B96B008-9886-42DC-A354-D2FCE6D53B25}" dt="2025-04-17T18:19:49.687" v="325" actId="14100"/>
        <pc:sldMkLst>
          <pc:docMk/>
          <pc:sldMk cId="2278756622" sldId="258"/>
        </pc:sldMkLst>
        <pc:picChg chg="mod">
          <ac:chgData name="Audrey Gladden" userId="948241e6-d88d-4bd0-9e9f-8d1f2e28cd4b" providerId="ADAL" clId="{4B96B008-9886-42DC-A354-D2FCE6D53B25}" dt="2025-04-17T18:19:49.687" v="325" actId="14100"/>
          <ac:picMkLst>
            <pc:docMk/>
            <pc:sldMk cId="2278756622" sldId="258"/>
            <ac:picMk id="4" creationId="{0478DD6D-F0AB-69BF-30E4-B58A0C5C162F}"/>
          </ac:picMkLst>
        </pc:picChg>
      </pc:sldChg>
      <pc:sldChg chg="addSp delSp modSp mod">
        <pc:chgData name="Audrey Gladden" userId="948241e6-d88d-4bd0-9e9f-8d1f2e28cd4b" providerId="ADAL" clId="{4B96B008-9886-42DC-A354-D2FCE6D53B25}" dt="2025-04-17T18:15:35.750" v="5" actId="1076"/>
        <pc:sldMkLst>
          <pc:docMk/>
          <pc:sldMk cId="3802854113" sldId="268"/>
        </pc:sldMkLst>
        <pc:spChg chg="mod">
          <ac:chgData name="Audrey Gladden" userId="948241e6-d88d-4bd0-9e9f-8d1f2e28cd4b" providerId="ADAL" clId="{4B96B008-9886-42DC-A354-D2FCE6D53B25}" dt="2025-04-17T18:15:24.224" v="2" actId="20577"/>
          <ac:spMkLst>
            <pc:docMk/>
            <pc:sldMk cId="3802854113" sldId="268"/>
            <ac:spMk id="2" creationId="{9A61FAC6-FB95-66F7-B0A8-11B9AB09447D}"/>
          </ac:spMkLst>
        </pc:spChg>
        <pc:picChg chg="del">
          <ac:chgData name="Audrey Gladden" userId="948241e6-d88d-4bd0-9e9f-8d1f2e28cd4b" providerId="ADAL" clId="{4B96B008-9886-42DC-A354-D2FCE6D53B25}" dt="2025-04-17T18:15:17.130" v="0" actId="478"/>
          <ac:picMkLst>
            <pc:docMk/>
            <pc:sldMk cId="3802854113" sldId="268"/>
            <ac:picMk id="6" creationId="{8B97E824-3F34-E30A-9C2D-27BD6C90952A}"/>
          </ac:picMkLst>
        </pc:picChg>
        <pc:picChg chg="add mod">
          <ac:chgData name="Audrey Gladden" userId="948241e6-d88d-4bd0-9e9f-8d1f2e28cd4b" providerId="ADAL" clId="{4B96B008-9886-42DC-A354-D2FCE6D53B25}" dt="2025-04-17T18:15:35.750" v="5" actId="1076"/>
          <ac:picMkLst>
            <pc:docMk/>
            <pc:sldMk cId="3802854113" sldId="268"/>
            <ac:picMk id="7" creationId="{F9A15F7E-3700-87CC-3553-66376C9F1D9B}"/>
          </ac:picMkLst>
        </pc:picChg>
      </pc:sldChg>
      <pc:sldChg chg="addSp delSp modSp add mod">
        <pc:chgData name="Audrey Gladden" userId="948241e6-d88d-4bd0-9e9f-8d1f2e28cd4b" providerId="ADAL" clId="{4B96B008-9886-42DC-A354-D2FCE6D53B25}" dt="2025-04-17T18:16:32.806" v="14" actId="20577"/>
        <pc:sldMkLst>
          <pc:docMk/>
          <pc:sldMk cId="4050630374" sldId="269"/>
        </pc:sldMkLst>
        <pc:spChg chg="mod">
          <ac:chgData name="Audrey Gladden" userId="948241e6-d88d-4bd0-9e9f-8d1f2e28cd4b" providerId="ADAL" clId="{4B96B008-9886-42DC-A354-D2FCE6D53B25}" dt="2025-04-17T18:16:32.806" v="14" actId="20577"/>
          <ac:spMkLst>
            <pc:docMk/>
            <pc:sldMk cId="4050630374" sldId="269"/>
            <ac:spMk id="2" creationId="{76C7E055-7C72-D9C9-4F14-BD2C2BE5DFF6}"/>
          </ac:spMkLst>
        </pc:spChg>
        <pc:picChg chg="del">
          <ac:chgData name="Audrey Gladden" userId="948241e6-d88d-4bd0-9e9f-8d1f2e28cd4b" providerId="ADAL" clId="{4B96B008-9886-42DC-A354-D2FCE6D53B25}" dt="2025-04-17T18:16:25.564" v="7" actId="478"/>
          <ac:picMkLst>
            <pc:docMk/>
            <pc:sldMk cId="4050630374" sldId="269"/>
            <ac:picMk id="6" creationId="{C5D3939B-FEA3-94F2-1516-86ECF412AB76}"/>
          </ac:picMkLst>
        </pc:picChg>
        <pc:picChg chg="add">
          <ac:chgData name="Audrey Gladden" userId="948241e6-d88d-4bd0-9e9f-8d1f2e28cd4b" providerId="ADAL" clId="{4B96B008-9886-42DC-A354-D2FCE6D53B25}" dt="2025-04-17T18:16:27.652" v="8" actId="22"/>
          <ac:picMkLst>
            <pc:docMk/>
            <pc:sldMk cId="4050630374" sldId="269"/>
            <ac:picMk id="7" creationId="{3F19D236-061C-9517-8E05-DD0FEA378B10}"/>
          </ac:picMkLst>
        </pc:picChg>
      </pc:sldChg>
      <pc:sldChg chg="addSp delSp modSp add mod">
        <pc:chgData name="Audrey Gladden" userId="948241e6-d88d-4bd0-9e9f-8d1f2e28cd4b" providerId="ADAL" clId="{4B96B008-9886-42DC-A354-D2FCE6D53B25}" dt="2025-04-17T18:18:18.674" v="155" actId="1076"/>
        <pc:sldMkLst>
          <pc:docMk/>
          <pc:sldMk cId="2800685350" sldId="270"/>
        </pc:sldMkLst>
        <pc:spChg chg="mod">
          <ac:chgData name="Audrey Gladden" userId="948241e6-d88d-4bd0-9e9f-8d1f2e28cd4b" providerId="ADAL" clId="{4B96B008-9886-42DC-A354-D2FCE6D53B25}" dt="2025-04-17T18:18:18.674" v="155" actId="1076"/>
          <ac:spMkLst>
            <pc:docMk/>
            <pc:sldMk cId="2800685350" sldId="270"/>
            <ac:spMk id="5" creationId="{72915E63-6CFB-A70C-5A00-C796C8F38C95}"/>
          </ac:spMkLst>
        </pc:spChg>
        <pc:picChg chg="add mod">
          <ac:chgData name="Audrey Gladden" userId="948241e6-d88d-4bd0-9e9f-8d1f2e28cd4b" providerId="ADAL" clId="{4B96B008-9886-42DC-A354-D2FCE6D53B25}" dt="2025-04-17T18:18:15.741" v="154" actId="1076"/>
          <ac:picMkLst>
            <pc:docMk/>
            <pc:sldMk cId="2800685350" sldId="270"/>
            <ac:picMk id="6" creationId="{59879DC6-0ADB-E8A9-FEAD-09FE8D1E095D}"/>
          </ac:picMkLst>
        </pc:picChg>
        <pc:picChg chg="del">
          <ac:chgData name="Audrey Gladden" userId="948241e6-d88d-4bd0-9e9f-8d1f2e28cd4b" providerId="ADAL" clId="{4B96B008-9886-42DC-A354-D2FCE6D53B25}" dt="2025-04-17T18:17:26.432" v="16" actId="478"/>
          <ac:picMkLst>
            <pc:docMk/>
            <pc:sldMk cId="2800685350" sldId="270"/>
            <ac:picMk id="7" creationId="{1AB8FA1E-52F5-FDB1-663C-4E0AECFAECE9}"/>
          </ac:picMkLst>
        </pc:picChg>
      </pc:sldChg>
      <pc:sldChg chg="addSp delSp modSp add mod chgLayout">
        <pc:chgData name="Audrey Gladden" userId="948241e6-d88d-4bd0-9e9f-8d1f2e28cd4b" providerId="ADAL" clId="{4B96B008-9886-42DC-A354-D2FCE6D53B25}" dt="2025-04-17T18:19:26.072" v="320" actId="1076"/>
        <pc:sldMkLst>
          <pc:docMk/>
          <pc:sldMk cId="1027760411" sldId="271"/>
        </pc:sldMkLst>
        <pc:spChg chg="mod ord">
          <ac:chgData name="Audrey Gladden" userId="948241e6-d88d-4bd0-9e9f-8d1f2e28cd4b" providerId="ADAL" clId="{4B96B008-9886-42DC-A354-D2FCE6D53B25}" dt="2025-04-17T18:18:46.430" v="176" actId="700"/>
          <ac:spMkLst>
            <pc:docMk/>
            <pc:sldMk cId="1027760411" sldId="271"/>
            <ac:spMk id="2" creationId="{C8A3CD0A-0336-0BCD-F5E4-919FC256D3AD}"/>
          </ac:spMkLst>
        </pc:spChg>
        <pc:spChg chg="add mod ord">
          <ac:chgData name="Audrey Gladden" userId="948241e6-d88d-4bd0-9e9f-8d1f2e28cd4b" providerId="ADAL" clId="{4B96B008-9886-42DC-A354-D2FCE6D53B25}" dt="2025-04-17T18:19:26.072" v="320" actId="1076"/>
          <ac:spMkLst>
            <pc:docMk/>
            <pc:sldMk cId="1027760411" sldId="271"/>
            <ac:spMk id="5" creationId="{B6B32A68-35D4-2870-7797-01C2D29470BD}"/>
          </ac:spMkLst>
        </pc:spChg>
        <pc:picChg chg="del">
          <ac:chgData name="Audrey Gladden" userId="948241e6-d88d-4bd0-9e9f-8d1f2e28cd4b" providerId="ADAL" clId="{4B96B008-9886-42DC-A354-D2FCE6D53B25}" dt="2025-04-17T18:18:29.914" v="157" actId="478"/>
          <ac:picMkLst>
            <pc:docMk/>
            <pc:sldMk cId="1027760411" sldId="271"/>
            <ac:picMk id="7" creationId="{00881DFC-69EE-F7A1-E32C-BCC171DD10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9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44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601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7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9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8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4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1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7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8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4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6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1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76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005672-CF51-481E-B89A-0E09F9373E5B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C8B0-7A10-44BD-9B8E-7851A7654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safleet.gov/GSAFleet_gov-Recalls-User-Guide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B9569E-DD88-675E-CB42-B0D8A9CE2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2406" y="3617173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Welcome to ILMS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71BE7-680D-76B8-1B1F-A43505B9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81" y="532841"/>
            <a:ext cx="11080955" cy="2896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11D300-C0E2-3E9F-26B7-800DEA3239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50" t="-1" r="18724" b="2644"/>
          <a:stretch/>
        </p:blipFill>
        <p:spPr>
          <a:xfrm>
            <a:off x="10078064" y="4882794"/>
            <a:ext cx="1966452" cy="18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4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69B55-F86F-B5C4-72DF-C53EBF4D1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D31D-0D7D-CADC-8103-C7AB72F4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Navigation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B021C-65F9-2F69-F59E-444B2938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30930-D1BA-DB30-31D2-97093EB1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12F70C-30EB-5AA4-8449-7F6B0629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78" y="1198704"/>
            <a:ext cx="10459910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78E9A-6F5B-55A4-2A66-B7DEAE141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72F7-1B9C-9290-7551-70EF962D1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Navigation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9DA0D-E6E7-BF34-6EB4-E74B5992B6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DD4AB84-C723-C702-59D8-7EBA60264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FD895B-2D12-BC7D-BAB2-0E8D4C704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24" y="914618"/>
            <a:ext cx="10555173" cy="56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03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851E6-3743-A520-A31A-3CB4D3795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0E5C-936D-3ABB-4E72-B719385E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Navigation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CC6A6-6A29-8418-C57D-286B1FF232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38AEA0B-A811-64CB-783F-7892861E5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22AC1-00C7-18C2-FDAB-F561C1D99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6" y="1043530"/>
            <a:ext cx="10250330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556E0-7E35-7A53-E9CB-9B4120D0A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BE0BC-893D-15A1-6292-AE30FF94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Navigation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AECB2-18D4-2CB1-248A-AF542850AB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787C054-189A-DD93-E502-D3D279FE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804C1-9650-2219-5605-682CEFC8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16" y="1043530"/>
            <a:ext cx="10250330" cy="54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5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D1914-B546-2C5D-33E5-5639B9CA0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E055-7C72-D9C9-4F14-BD2C2BE5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Export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09AA7-8454-D311-41CC-A2EF435A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615D152C-EFB7-F919-D5DA-F18E74918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19D236-061C-9517-8E05-DD0FEA378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9" y="1118865"/>
            <a:ext cx="1050754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AFBDD-E445-59C0-242C-3B3144E53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3CD0A-0336-0BCD-F5E4-919FC256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to come…. 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32A68-35D4-2870-7797-01C2D2947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409" y="1734448"/>
            <a:ext cx="8946541" cy="4195481"/>
          </a:xfrm>
        </p:spPr>
        <p:txBody>
          <a:bodyPr/>
          <a:lstStyle/>
          <a:p>
            <a:r>
              <a:rPr lang="en-US" dirty="0"/>
              <a:t>Please feel free to provide leadership with suggestions as we continue to improve and streamline the recalls process.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A03C6-388E-615A-8969-FEDC9DFC10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7093AE6F-547D-8074-C9BB-497B9762A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60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DE4B-AD07-3B40-650F-9142EED0B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FAC6-FB95-66F7-B0A8-11B9AB09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FF540-2992-DCC6-C366-ED9870DB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B5038632-A343-194F-33D9-54DE9AEA6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15F7E-3700-87CC-3553-66376C9F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7" y="302349"/>
            <a:ext cx="11057279" cy="65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4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1ECE-0060-7A3A-6269-9B104560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33" y="95226"/>
            <a:ext cx="9404723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0" i="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Login for returning users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0" i="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Register for first time users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***Contact*** Support@netdigitalsolutions.com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any issues or concerns with your account access</a:t>
            </a: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7EAFDB-3CB8-55F8-EA84-BEFB0722AD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97" y="4519707"/>
            <a:ext cx="8947150" cy="207365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9E0DAE-B264-9BF6-1E05-1C94B62936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150" t="-1" r="18724" b="2644"/>
          <a:stretch/>
        </p:blipFill>
        <p:spPr>
          <a:xfrm>
            <a:off x="10939194" y="5660284"/>
            <a:ext cx="1252806" cy="119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8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69F2A-0F36-4536-E98B-83E0EF501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50224-8BD9-03C7-FA52-1253CAC01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48" y="524348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access Recalls in ILMS?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8DD6D-F0AB-69BF-30E4-B58A0C5C16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0677832" y="5410414"/>
            <a:ext cx="1514168" cy="14475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7128EE-9BD4-EE06-9362-58E902AB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25" y="2772697"/>
            <a:ext cx="8946541" cy="3910213"/>
          </a:xfrm>
        </p:spPr>
        <p:txBody>
          <a:bodyPr/>
          <a:lstStyle/>
          <a:p>
            <a:r>
              <a:rPr lang="en-US" dirty="0"/>
              <a:t>The first item in the top ribbon. Click on the highlight portion labeled Recalls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EAABAE-F5E3-9153-01D6-786E09E60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87" y="524348"/>
            <a:ext cx="1676634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492BE-8352-CA30-A0A1-9A5E1C0EB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577BD-F12B-1ECB-8624-60336B36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448" y="524348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to access Recalls in ILMS?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9EF2EA-C160-651E-76BF-95D3393C1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0723674" y="5493789"/>
            <a:ext cx="1327354" cy="126898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2A0597-8775-AB97-5DBD-C719974EC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8" y="5358581"/>
            <a:ext cx="8946541" cy="39102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A30D5-FBFB-4423-13EE-9AD5EEF0E3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09" t="2340"/>
          <a:stretch/>
        </p:blipFill>
        <p:spPr>
          <a:xfrm>
            <a:off x="1113548" y="200678"/>
            <a:ext cx="10475363" cy="51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FABD-4660-985F-A95D-2D941D94B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11E5B-92B9-19F8-6049-C4C6AF1D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941" y="17509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GSA information about RECALLS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BE62B-1CBC-F72B-A0A6-90F26130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0078064" y="4882794"/>
            <a:ext cx="1966452" cy="18799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FE8C5-2BD9-1A4F-27E9-D3A55314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941" y="1288026"/>
            <a:ext cx="8946541" cy="3910213"/>
          </a:xfrm>
        </p:spPr>
        <p:txBody>
          <a:bodyPr/>
          <a:lstStyle/>
          <a:p>
            <a:r>
              <a:rPr lang="en-US" b="1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https://gsafleet.gov/GSAFleet_gov-Recalls-User-Guide.pdf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8B489-564C-4FD2-5DE1-6776277DE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97" y="1921898"/>
            <a:ext cx="8671565" cy="35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73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0706F-45CF-C14A-CF1F-3EB0B4D10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5EF48-D687-91D3-1E64-53BC285D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Main Screen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B626E-4BED-C7C7-C61E-E0A647F68F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1F1747-4F0E-12B0-402E-21BB17BD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941" y="834751"/>
            <a:ext cx="8946541" cy="39102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ED1B28"/>
                </a:solidFill>
                <a:effectLst/>
              </a:rPr>
              <a:t>Your page will give you an overview of all recalls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ED1B28"/>
                </a:solidFill>
              </a:rPr>
              <a:t>And a snapshot of your stats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B17484-641C-D5A1-44FC-87AC1D5FD7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51"/>
          <a:stretch/>
        </p:blipFill>
        <p:spPr>
          <a:xfrm>
            <a:off x="850764" y="1659761"/>
            <a:ext cx="10490472" cy="437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3F383-0171-CA9A-3FA6-87C4C8BCE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CF1F8-7219-99DF-EA7A-B8CC10BA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Main Screen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5D9BA-CDDD-C37E-B63B-D2E10D9D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915E63-6CFB-A70C-5A00-C796C8F3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940" y="1572171"/>
            <a:ext cx="8946541" cy="39102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This page allows you and your team to have a summary of open vs closed recalls to track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79DC6-0ADB-E8A9-FEAD-09FE8D1E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7" y="2789857"/>
            <a:ext cx="11474245" cy="102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5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A4FB-9226-0D9E-C31F-55F759D12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E4537-F7C7-D90C-4E7E-BB2FAEA3F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Main Screen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2A1AD5-D7E1-7309-6F4B-75B006FB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E02F0B-2B0E-FAF2-7042-EB12E1C1A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14" y="1699990"/>
            <a:ext cx="10302527" cy="39102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ED1B28"/>
                </a:solidFill>
                <a:effectLst/>
              </a:rPr>
              <a:t>Drivers or Agency Managers should review each recall. Once they have completed the recall in shop, the user will click the PENCIL icon to close it out. 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03703-F355-C48F-8714-E6E582F2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25" y="2609452"/>
            <a:ext cx="10638503" cy="39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98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7EFD7-5639-566F-FF0C-BC23C3F5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C442-69EE-F709-2F4D-098D3A50E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9857" y="0"/>
            <a:ext cx="7984708" cy="1400530"/>
          </a:xfrm>
        </p:spPr>
        <p:txBody>
          <a:bodyPr/>
          <a:lstStyle/>
          <a:p>
            <a:pPr algn="ctr">
              <a:lnSpc>
                <a:spcPts val="5700"/>
              </a:lnSpc>
            </a:pPr>
            <a:r>
              <a:rPr lang="en-US" sz="2800" b="1" cap="all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Recall Navigation</a:t>
            </a: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cap="all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cap="all" dirty="0">
                <a:solidFill>
                  <a:srgbClr val="FFFFFF"/>
                </a:solidFill>
                <a:effectLst/>
                <a:latin typeface="YACgEf4fYmc 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8CB9D8-FC37-F004-EA5B-D2A297CE54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50" t="-1" r="18724" b="2644"/>
          <a:stretch/>
        </p:blipFill>
        <p:spPr>
          <a:xfrm>
            <a:off x="11221241" y="5929929"/>
            <a:ext cx="970759" cy="92807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DF26014-5915-870A-5EF3-F55B75DF8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14" y="1699990"/>
            <a:ext cx="10302527" cy="391021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0" dirty="0">
                <a:solidFill>
                  <a:srgbClr val="ED1B28"/>
                </a:solidFill>
                <a:effectLst/>
              </a:rPr>
              <a:t>Use these three buttons to navigate for each recall.</a:t>
            </a:r>
          </a:p>
          <a:p>
            <a:pPr algn="ctr">
              <a:lnSpc>
                <a:spcPts val="4875"/>
              </a:lnSpc>
              <a:buNone/>
            </a:pPr>
            <a:r>
              <a:rPr lang="en-US" b="0" i="0" dirty="0">
                <a:solidFill>
                  <a:srgbClr val="FFFFFF"/>
                </a:solidFill>
                <a:effectLst/>
                <a:latin typeface="YAFdJt8dAY0 1"/>
              </a:rPr>
              <a:t>*Verify a completed recall</a:t>
            </a:r>
            <a:endParaRPr lang="en-US" dirty="0">
              <a:solidFill>
                <a:srgbClr val="FFFFFF"/>
              </a:solidFill>
              <a:effectLst/>
              <a:latin typeface="YAFdJt8dAY0 1"/>
            </a:endParaRPr>
          </a:p>
          <a:p>
            <a:pPr algn="ctr">
              <a:lnSpc>
                <a:spcPts val="4875"/>
              </a:lnSpc>
              <a:buNone/>
            </a:pPr>
            <a:r>
              <a:rPr lang="en-US" b="0" i="0" dirty="0">
                <a:solidFill>
                  <a:srgbClr val="FFFFFF"/>
                </a:solidFill>
                <a:effectLst/>
                <a:latin typeface="YAFdJt8dAY0 1"/>
              </a:rPr>
              <a:t>*Recall information</a:t>
            </a:r>
            <a:endParaRPr lang="en-US" dirty="0">
              <a:solidFill>
                <a:srgbClr val="FFFFFF"/>
              </a:solidFill>
              <a:effectLst/>
              <a:latin typeface="YAFdJt8dAY0 1"/>
            </a:endParaRPr>
          </a:p>
          <a:p>
            <a:pPr marL="0" indent="0" algn="ctr">
              <a:lnSpc>
                <a:spcPts val="4875"/>
              </a:lnSpc>
              <a:buNone/>
            </a:pPr>
            <a:r>
              <a:rPr lang="en-US" b="0" i="0" dirty="0">
                <a:solidFill>
                  <a:srgbClr val="FFFFFF"/>
                </a:solidFill>
                <a:effectLst/>
                <a:latin typeface="YAFdJt8dAY0 1"/>
              </a:rPr>
              <a:t>*Files</a:t>
            </a:r>
            <a:endParaRPr lang="en-US" dirty="0">
              <a:solidFill>
                <a:srgbClr val="FFFFFF"/>
              </a:solidFill>
              <a:effectLst/>
              <a:latin typeface="YAFdJt8dAY0 1"/>
            </a:endParaRPr>
          </a:p>
          <a:p>
            <a:pPr marL="0" indent="0" algn="ctr">
              <a:buNone/>
            </a:pPr>
            <a:r>
              <a:rPr lang="en-US" b="1" i="0" dirty="0">
                <a:solidFill>
                  <a:srgbClr val="ED1B28"/>
                </a:solidFill>
                <a:effectLst/>
              </a:rPr>
              <a:t> 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5668E4-80DE-F584-04FF-B83C2661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386" y="4567970"/>
            <a:ext cx="4936026" cy="15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97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249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Century Gothic</vt:lpstr>
      <vt:lpstr>Times New Roman</vt:lpstr>
      <vt:lpstr>Wingdings 3</vt:lpstr>
      <vt:lpstr>YACgEf4fYmc 0</vt:lpstr>
      <vt:lpstr>YAFdJt8dAY0 1</vt:lpstr>
      <vt:lpstr>Ion</vt:lpstr>
      <vt:lpstr>PowerPoint Presentation</vt:lpstr>
      <vt:lpstr>Login for returning users Register for first time users ***Contact*** Support@netdigitalsolutions.com for any issues or concerns with your account access </vt:lpstr>
      <vt:lpstr>Where to access Recalls in ILMS?   </vt:lpstr>
      <vt:lpstr>Where to access Recalls in ILMS?   </vt:lpstr>
      <vt:lpstr>GSA information about RECALLS   </vt:lpstr>
      <vt:lpstr>Recall Main Screen   </vt:lpstr>
      <vt:lpstr>Recall Main Screen   </vt:lpstr>
      <vt:lpstr>Recall Main Screen   </vt:lpstr>
      <vt:lpstr>Recall Navigation   </vt:lpstr>
      <vt:lpstr>Recall Navigation   </vt:lpstr>
      <vt:lpstr>Recall Navigation   </vt:lpstr>
      <vt:lpstr>Recall Navigation   </vt:lpstr>
      <vt:lpstr>Recall Navigation   </vt:lpstr>
      <vt:lpstr>Recall Export   </vt:lpstr>
      <vt:lpstr>MORE to come…. 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Audrey Gladden</dc:creator>
  <cp:lastModifiedBy>Floyd Gladden - NDS</cp:lastModifiedBy>
  <cp:revision>2</cp:revision>
  <dcterms:created xsi:type="dcterms:W3CDTF">2025-04-17T17:30:17Z</dcterms:created>
  <dcterms:modified xsi:type="dcterms:W3CDTF">2025-05-05T10:23:56Z</dcterms:modified>
</cp:coreProperties>
</file>